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4" r:id="rId14"/>
    <p:sldId id="295" r:id="rId15"/>
    <p:sldId id="297" r:id="rId16"/>
    <p:sldId id="298" r:id="rId17"/>
    <p:sldId id="299" r:id="rId18"/>
    <p:sldId id="300" r:id="rId19"/>
    <p:sldId id="283" r:id="rId20"/>
    <p:sldId id="301" r:id="rId21"/>
    <p:sldId id="302" r:id="rId22"/>
    <p:sldId id="303" r:id="rId23"/>
    <p:sldId id="304" r:id="rId24"/>
    <p:sldId id="277" r:id="rId25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>
        <p:scale>
          <a:sx n="100" d="100"/>
          <a:sy n="100" d="100"/>
        </p:scale>
        <p:origin x="58" y="18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9일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979840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387810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65" y="1678732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75218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같은 높이의 물체는 가까이 있을 때는 더 크게 보이고</a:t>
            </a:r>
            <a:endParaRPr lang="en-US" altLang="ko-KR" sz="1400" dirty="0"/>
          </a:p>
          <a:p>
            <a:r>
              <a:rPr lang="ko-KR" altLang="en-US" sz="1400" dirty="0"/>
              <a:t>멀리 있을 때는 더 작게 보입니다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닮음 삼각형의 성질을 바탕으로</a:t>
            </a:r>
            <a:r>
              <a:rPr lang="en-US" altLang="ko-KR" sz="1400" dirty="0"/>
              <a:t> (x, y, z)</a:t>
            </a:r>
            <a:r>
              <a:rPr lang="ko-KR" altLang="en-US" sz="1400" dirty="0"/>
              <a:t>가 평면 </a:t>
            </a:r>
            <a:r>
              <a:rPr lang="en-US" altLang="ko-KR" sz="1400" dirty="0"/>
              <a:t>z = n</a:t>
            </a:r>
            <a:r>
              <a:rPr lang="ko-KR" altLang="en-US" sz="1400" dirty="0"/>
              <a:t>에 투영될 때</a:t>
            </a:r>
            <a:endParaRPr lang="en-US" altLang="ko-KR" sz="1400" dirty="0"/>
          </a:p>
          <a:p>
            <a:r>
              <a:rPr lang="ko-KR" altLang="en-US" sz="1400" dirty="0"/>
              <a:t>위치 </a:t>
            </a:r>
            <a:r>
              <a:rPr lang="en-US" altLang="ko-KR" sz="1400" dirty="0"/>
              <a:t>(x', y', n)</a:t>
            </a:r>
            <a:r>
              <a:rPr lang="ko-KR" altLang="en-US" sz="1400" dirty="0"/>
              <a:t>을 구할 수 있습니다</a:t>
            </a:r>
            <a:endParaRPr lang="en-US" altLang="ko-KR" sz="1100" dirty="0"/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025525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B7E342-7D21-4EAC-8638-FD9AF0F24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372" y="1353752"/>
            <a:ext cx="1086002" cy="10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230316" y="2495443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242" y="3407541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230316" y="4713368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14" y="544573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844" y="3943514"/>
            <a:ext cx="4591720" cy="59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DC02BB-CAEF-4766-BE64-523726988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004" y="4055526"/>
            <a:ext cx="385087" cy="5599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E1F144-2D52-4E3D-B2E4-56F55F129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999" y="3807841"/>
            <a:ext cx="567181" cy="8247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B9ADE8-3EB2-4838-A16E-90613F707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023" y="3423299"/>
            <a:ext cx="844130" cy="12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5869128" cy="82566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92" y="2588463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774" y="3074047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177" y="3435671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888" y="3392802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807197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807197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64706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367064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743" y="5666637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996" y="4050571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b="1" dirty="0">
                <a:latin typeface="Consolas" panose="020B0609020204030204" pitchFamily="49" charset="0"/>
              </a:rPr>
              <a:t>Direct3D</a:t>
            </a:r>
            <a:r>
              <a:rPr lang="ko-KR" altLang="en-US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dirty="0">
                <a:latin typeface="Consolas" panose="020B0609020204030204" pitchFamily="49" charset="0"/>
              </a:rPr>
              <a:t>로 표현됩니다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</a:rPr>
              <a:t>Directx</a:t>
            </a:r>
            <a:r>
              <a:rPr lang="ko-KR" altLang="en-US" dirty="0">
                <a:latin typeface="Consolas" panose="020B0609020204030204" pitchFamily="49" charset="0"/>
              </a:rPr>
              <a:t>의 경우에 </a:t>
            </a:r>
            <a:r>
              <a:rPr lang="en-US" altLang="ko-KR" dirty="0">
                <a:latin typeface="Consolas" panose="020B0609020204030204" pitchFamily="49" charset="0"/>
              </a:rPr>
              <a:t>3x3 </a:t>
            </a:r>
            <a:r>
              <a:rPr lang="ko-KR" altLang="en-US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변환된 좌표 기저의 </a:t>
            </a:r>
            <a:r>
              <a:rPr lang="en-US" altLang="ko-KR" dirty="0">
                <a:latin typeface="Consolas" panose="020B0609020204030204" pitchFamily="49" charset="0"/>
              </a:rPr>
              <a:t>x'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 err="1">
                <a:latin typeface="Consolas" panose="020B0609020204030204" pitchFamily="49" charset="0"/>
              </a:rPr>
              <a:t>i</a:t>
            </a:r>
            <a:r>
              <a:rPr lang="en-US" altLang="ko-KR" dirty="0">
                <a:latin typeface="Consolas" panose="020B0609020204030204" pitchFamily="49" charset="0"/>
              </a:rPr>
              <a:t>'), y'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>
                <a:latin typeface="Consolas" panose="020B0609020204030204" pitchFamily="49" charset="0"/>
              </a:rPr>
              <a:t>j’),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그리고 </a:t>
            </a:r>
            <a:r>
              <a:rPr lang="en-US" altLang="ko-KR" dirty="0">
                <a:latin typeface="Consolas" panose="020B0609020204030204" pitchFamily="49" charset="0"/>
              </a:rPr>
              <a:t>z'</a:t>
            </a:r>
            <a:r>
              <a:rPr lang="ko-KR" altLang="en-US" dirty="0">
                <a:latin typeface="Consolas" panose="020B0609020204030204" pitchFamily="49" charset="0"/>
              </a:rPr>
              <a:t>축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또는 벡터 </a:t>
            </a:r>
            <a:r>
              <a:rPr lang="en-US" altLang="ko-KR" dirty="0">
                <a:latin typeface="Consolas" panose="020B0609020204030204" pitchFamily="49" charset="0"/>
              </a:rPr>
              <a:t>k')</a:t>
            </a:r>
            <a:r>
              <a:rPr lang="ko-KR" altLang="en-US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036" y="4196145"/>
            <a:ext cx="1129012" cy="1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/>
              <a:t>스케일링은 객체의 크기를 변경하는 것을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, z</a:t>
            </a:r>
            <a:r>
              <a:rPr lang="ko-KR" altLang="en-US" dirty="0"/>
              <a:t>축의 스케일을 변경하면 객체의 원하는</a:t>
            </a:r>
            <a:endParaRPr lang="en-US" altLang="ko-KR" dirty="0"/>
          </a:p>
          <a:p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두께를</a:t>
            </a:r>
            <a:r>
              <a:rPr lang="en-US" altLang="ko-KR" dirty="0"/>
              <a:t> </a:t>
            </a:r>
            <a:r>
              <a:rPr lang="ko-KR" altLang="en-US" dirty="0"/>
              <a:t>수정하거나 가져올 수 있습니다</a:t>
            </a:r>
            <a:endParaRPr lang="en-US" altLang="ko-KR" dirty="0"/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</a:rPr>
              <a:t>DirectXMath</a:t>
            </a:r>
            <a:r>
              <a:rPr lang="ko-KR" altLang="en-US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latin typeface="Consolas" panose="020B0609020204030204" pitchFamily="49" charset="0"/>
              </a:rPr>
              <a:t>XMMatrixScale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dirty="0"/>
              <a:t>회전은 객체의 방향을 변경합니다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회전을 사용하는 방법을 배울 때 종종 </a:t>
            </a:r>
            <a:r>
              <a:rPr lang="en-US" altLang="ko-KR" dirty="0"/>
              <a:t>x, y, z</a:t>
            </a:r>
            <a:r>
              <a:rPr lang="ko-KR" altLang="en-US" dirty="0"/>
              <a:t>축을 중심으로 한 변환을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DirectX Math</a:t>
            </a:r>
            <a:r>
              <a:rPr lang="ko-KR" altLang="en-US" dirty="0"/>
              <a:t>에서는 회전 변환이 모두 </a:t>
            </a:r>
            <a:r>
              <a:rPr lang="ko-KR" altLang="en-US" b="1" dirty="0"/>
              <a:t>시계 방향으로</a:t>
            </a:r>
            <a:r>
              <a:rPr lang="ko-KR" altLang="en-US" dirty="0"/>
              <a:t> 이루어진다는 점에 유의해야 합니다 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 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7461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두 좌표점의 차이를 벡터</a:t>
            </a:r>
            <a:r>
              <a:rPr lang="en-US" altLang="ko-KR" sz="1600" b="1" dirty="0"/>
              <a:t>(w </a:t>
            </a:r>
            <a:r>
              <a:rPr lang="ko-KR" altLang="en-US" sz="1600" b="1" dirty="0"/>
              <a:t>성분 </a:t>
            </a:r>
            <a:r>
              <a:rPr lang="en-US" altLang="ko-KR" sz="1600" b="1" dirty="0"/>
              <a:t>0)</a:t>
            </a:r>
            <a:r>
              <a:rPr lang="ko-KR" altLang="en-US" sz="1600" b="1" dirty="0"/>
              <a:t>로 표현하고</a:t>
            </a:r>
            <a:r>
              <a:rPr lang="en-US" altLang="ko-KR" sz="1600" b="1" dirty="0"/>
              <a:t>, </a:t>
            </a:r>
          </a:p>
          <a:p>
            <a:r>
              <a:rPr lang="ko-KR" altLang="en-US" sz="1600" b="1" dirty="0"/>
              <a:t>점과 벡터의 합을 점</a:t>
            </a:r>
            <a:r>
              <a:rPr lang="en-US" altLang="ko-KR" sz="1600" b="1" dirty="0"/>
              <a:t>(w </a:t>
            </a:r>
            <a:r>
              <a:rPr lang="ko-KR" altLang="en-US" sz="1600" b="1" dirty="0"/>
              <a:t>성분 </a:t>
            </a:r>
            <a:r>
              <a:rPr lang="en-US" altLang="ko-KR" sz="1600" b="1" dirty="0"/>
              <a:t>1)</a:t>
            </a:r>
            <a:r>
              <a:rPr lang="ko-KR" altLang="en-US" sz="1600" b="1" dirty="0"/>
              <a:t>으로 표현하는 데 편리합니다</a:t>
            </a:r>
            <a:endParaRPr lang="en-US" altLang="ko-KR" sz="14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14467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94D29-8309-45B0-BFC8-70C7989B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46" y="2420888"/>
            <a:ext cx="2781688" cy="1390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911086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834" y="4201205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875" y="4044874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99887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40046">
            <a:off x="9587527" y="4118634"/>
            <a:ext cx="883195" cy="14493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206" y="5243533"/>
            <a:ext cx="883195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728769-9F1D-473A-BCE5-A8C35B2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7" y="184870"/>
            <a:ext cx="980913" cy="176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5023" y="2605441"/>
            <a:ext cx="1019397" cy="16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</TotalTime>
  <Words>2758</Words>
  <Application>Microsoft Office PowerPoint</Application>
  <PresentationFormat>사용자 지정</PresentationFormat>
  <Paragraphs>331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Projection Transform</vt:lpstr>
      <vt:lpstr>DirectXMath Orthographic View</vt:lpstr>
      <vt:lpstr>DirectXMath Orthographic 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234</cp:revision>
  <dcterms:created xsi:type="dcterms:W3CDTF">2025-09-02T03:24:19Z</dcterms:created>
  <dcterms:modified xsi:type="dcterms:W3CDTF">2025-09-09T05:02:51Z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